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0.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23"/>
  </p:notesMasterIdLst>
  <p:sldIdLst>
    <p:sldId id="257" r:id="rId12"/>
    <p:sldId id="390" r:id="rId13"/>
    <p:sldId id="391" r:id="rId14"/>
    <p:sldId id="397" r:id="rId15"/>
    <p:sldId id="396" r:id="rId16"/>
    <p:sldId id="384" r:id="rId17"/>
    <p:sldId id="392" r:id="rId18"/>
    <p:sldId id="399" r:id="rId19"/>
    <p:sldId id="369" r:id="rId20"/>
    <p:sldId id="357" r:id="rId21"/>
    <p:sldId id="3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0"/>
            <p14:sldId id="391"/>
            <p14:sldId id="397"/>
            <p14:sldId id="396"/>
            <p14:sldId id="384"/>
            <p14:sldId id="392"/>
            <p14:sldId id="399"/>
            <p14:sldId id="369"/>
          </p14:sldIdLst>
        </p14:section>
        <p14:section name="Ending" id="{9761E4D5-2856-4428-BB82-C2B56A7784B6}">
          <p14:sldIdLst>
            <p14:sldId id="357"/>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p:scale>
          <a:sx n="90" d="100"/>
          <a:sy n="90" d="100"/>
        </p:scale>
        <p:origin x="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2</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549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813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0071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9/23/2016 2:47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7131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584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theme" Target="../theme/theme10.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34" Type="http://schemas.openxmlformats.org/officeDocument/2006/relationships/slideLayout" Target="../slideLayouts/slideLayout228.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slideLayout" Target="../slideLayouts/slideLayout227.xml"/><Relationship Id="rId38" Type="http://schemas.openxmlformats.org/officeDocument/2006/relationships/theme" Target="../theme/theme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37" Type="http://schemas.openxmlformats.org/officeDocument/2006/relationships/slideLayout" Target="../slideLayouts/slideLayout231.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36" Type="http://schemas.openxmlformats.org/officeDocument/2006/relationships/slideLayout" Target="../slideLayouts/slideLayout230.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35"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theme" Target="../theme/theme6.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theme" Target="../theme/theme7.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9.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8.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theme" Target="../theme/theme9.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SVCC-BashW10" TargetMode="Externa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8.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1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99.xml"/><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19.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Bash on Windows 10</a:t>
            </a:r>
            <a:br>
              <a:rPr lang="en-US" sz="5400" dirty="0"/>
            </a:br>
            <a:br>
              <a:rPr lang="en-US" sz="5400" dirty="0"/>
            </a:br>
            <a:r>
              <a:rPr lang="en-US" sz="5400" dirty="0"/>
              <a:t>Windows Subsystem for Linux</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111250" y="1482725"/>
            <a:ext cx="10669624" cy="4747954"/>
          </a:xfrm>
        </p:spPr>
        <p:txBody>
          <a:bodyPr/>
          <a:lstStyle/>
          <a:p>
            <a:r>
              <a:rPr lang="en-US" sz="3600" dirty="0"/>
              <a:t>GitHub </a:t>
            </a:r>
            <a:r>
              <a:rPr lang="en-US" sz="3600" dirty="0">
                <a:hlinkClick r:id="rId2"/>
              </a:rPr>
              <a:t>https://github.com/jldeen/SVCC-BashW10</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8928" y="2448573"/>
            <a:ext cx="11653523" cy="3120854"/>
          </a:xfrm>
        </p:spPr>
        <p:txBody>
          <a:bodyPr/>
          <a:lstStyle/>
          <a:p>
            <a:r>
              <a:rPr lang="en-US" sz="3600" dirty="0">
                <a:solidFill>
                  <a:schemeClr val="bg2">
                    <a:lumMod val="25000"/>
                  </a:schemeClr>
                </a:solidFill>
              </a:rPr>
              <a:t>Linux and OS X</a:t>
            </a:r>
          </a:p>
          <a:p>
            <a:pPr fontAlgn="ctr"/>
            <a:r>
              <a:rPr lang="en-US" sz="3600" dirty="0">
                <a:solidFill>
                  <a:schemeClr val="bg2">
                    <a:lumMod val="25000"/>
                  </a:schemeClr>
                </a:solidFill>
              </a:rPr>
              <a:t>Heterogeneous world</a:t>
            </a:r>
          </a:p>
          <a:p>
            <a:pPr fontAlgn="ctr"/>
            <a:r>
              <a:rPr lang="en-US" sz="3600" dirty="0">
                <a:solidFill>
                  <a:schemeClr val="bg2">
                    <a:lumMod val="25000"/>
                  </a:schemeClr>
                </a:solidFill>
              </a:rPr>
              <a:t>Use any client</a:t>
            </a:r>
          </a:p>
          <a:p>
            <a:pPr fontAlgn="ctr"/>
            <a:r>
              <a:rPr lang="en-US" sz="3600" dirty="0">
                <a:solidFill>
                  <a:schemeClr val="bg2">
                    <a:lumMod val="25000"/>
                  </a:schemeClr>
                </a:solidFill>
              </a:rPr>
              <a:t>Run workloads on any server</a:t>
            </a:r>
          </a:p>
          <a:p>
            <a:pPr fontAlgn="ctr"/>
            <a:r>
              <a:rPr lang="en-US" sz="3600" dirty="0">
                <a:solidFill>
                  <a:schemeClr val="bg2">
                    <a:lumMod val="25000"/>
                  </a:schemeClr>
                </a:solidFill>
              </a:rPr>
              <a:t>And any cloud</a:t>
            </a:r>
          </a:p>
        </p:txBody>
      </p:sp>
      <p:sp>
        <p:nvSpPr>
          <p:cNvPr id="2" name="Title 1"/>
          <p:cNvSpPr>
            <a:spLocks noGrp="1"/>
          </p:cNvSpPr>
          <p:nvPr>
            <p:ph type="title"/>
          </p:nvPr>
        </p:nvSpPr>
        <p:spPr>
          <a:xfrm>
            <a:off x="268928" y="291102"/>
            <a:ext cx="9913569" cy="1555276"/>
          </a:xfrm>
        </p:spPr>
        <p:txBody>
          <a:bodyPr/>
          <a:lstStyle/>
          <a:p>
            <a:r>
              <a:rPr lang="en-US" sz="5400" dirty="0">
                <a:solidFill>
                  <a:schemeClr val="accent4">
                    <a:lumMod val="75000"/>
                  </a:schemeClr>
                </a:solidFill>
              </a:rPr>
              <a:t>PowerShell Core and Bash on Windows 10</a:t>
            </a:r>
          </a:p>
        </p:txBody>
      </p:sp>
      <p:sp>
        <p:nvSpPr>
          <p:cNvPr id="6" name="TextBox 5"/>
          <p:cNvSpPr txBox="1"/>
          <p:nvPr/>
        </p:nvSpPr>
        <p:spPr>
          <a:xfrm>
            <a:off x="9427546" y="2303706"/>
            <a:ext cx="1498601"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PowerShell</a:t>
            </a:r>
          </a:p>
        </p:txBody>
      </p:sp>
      <p:sp>
        <p:nvSpPr>
          <p:cNvPr id="7" name="TextBox 6"/>
          <p:cNvSpPr txBox="1"/>
          <p:nvPr/>
        </p:nvSpPr>
        <p:spPr>
          <a:xfrm>
            <a:off x="7550540" y="5150678"/>
            <a:ext cx="908696"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765" kern="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Linux</a:t>
            </a:r>
            <a:endPar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188012" y="387706"/>
            <a:ext cx="2476500" cy="1847850"/>
          </a:xfrm>
          <a:prstGeom prst="rect">
            <a:avLst/>
          </a:prstGeom>
        </p:spPr>
      </p:pic>
      <p:pic>
        <p:nvPicPr>
          <p:cNvPr id="11" name="Picture 10"/>
          <p:cNvPicPr>
            <a:picLocks noChangeAspect="1"/>
          </p:cNvPicPr>
          <p:nvPr/>
        </p:nvPicPr>
        <p:blipFill>
          <a:blip r:embed="rId4"/>
          <a:stretch>
            <a:fillRect/>
          </a:stretch>
        </p:blipFill>
        <p:spPr>
          <a:xfrm>
            <a:off x="6957343" y="2869374"/>
            <a:ext cx="1971675" cy="2324100"/>
          </a:xfrm>
          <a:prstGeom prst="rect">
            <a:avLst/>
          </a:prstGeom>
        </p:spPr>
      </p:pic>
      <p:pic>
        <p:nvPicPr>
          <p:cNvPr id="13" name="Picture 12"/>
          <p:cNvPicPr>
            <a:picLocks noChangeAspect="1"/>
          </p:cNvPicPr>
          <p:nvPr/>
        </p:nvPicPr>
        <p:blipFill>
          <a:blip r:embed="rId5"/>
          <a:stretch>
            <a:fillRect/>
          </a:stretch>
        </p:blipFill>
        <p:spPr>
          <a:xfrm>
            <a:off x="8963010" y="3148619"/>
            <a:ext cx="3128580" cy="1645028"/>
          </a:xfrm>
          <a:prstGeom prst="rect">
            <a:avLst/>
          </a:prstGeom>
        </p:spPr>
      </p:pic>
      <p:sp>
        <p:nvSpPr>
          <p:cNvPr id="115" name="TextBox 114"/>
          <p:cNvSpPr txBox="1"/>
          <p:nvPr/>
        </p:nvSpPr>
        <p:spPr>
          <a:xfrm>
            <a:off x="10108528" y="5150677"/>
            <a:ext cx="859004"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765" kern="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OS X</a:t>
            </a:r>
            <a:endPar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835317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127527879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254384222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81862169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5459"/>
          <a:stretch/>
        </p:blipFill>
        <p:spPr>
          <a:xfrm>
            <a:off x="3410809" y="2618156"/>
            <a:ext cx="5547360" cy="1523079"/>
          </a:xfrm>
          <a:prstGeom prst="rect">
            <a:avLst/>
          </a:prstGeom>
        </p:spPr>
      </p:pic>
    </p:spTree>
    <p:extLst>
      <p:ext uri="{BB962C8B-B14F-4D97-AF65-F5344CB8AC3E}">
        <p14:creationId xmlns:p14="http://schemas.microsoft.com/office/powerpoint/2010/main" val="38729560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7154" y="228600"/>
            <a:ext cx="8754140" cy="1061483"/>
          </a:xfrm>
        </p:spPr>
        <p:txBody>
          <a:bodyPr/>
          <a:lstStyle/>
          <a:p>
            <a:pPr algn="ctr"/>
            <a:r>
              <a:rPr lang="en-US" dirty="0"/>
              <a:t>Assumptions</a:t>
            </a:r>
          </a:p>
        </p:txBody>
      </p:sp>
      <p:sp>
        <p:nvSpPr>
          <p:cNvPr id="80" name="Rectangle 79"/>
          <p:cNvSpPr/>
          <p:nvPr/>
        </p:nvSpPr>
        <p:spPr bwMode="auto">
          <a:xfrm>
            <a:off x="1857153" y="1898332"/>
            <a:ext cx="8754140" cy="33239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Basic knowledge of Linux</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Windows 10 Anniversary Update Installed</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Systems Administration / Network Administration Experience</a:t>
            </a:r>
            <a:endParaRPr kumimoji="0" lang="en-US" sz="36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9337785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4858</TotalTime>
  <Words>1325</Words>
  <Application>Microsoft Office PowerPoint</Application>
  <PresentationFormat>Widescreen</PresentationFormat>
  <Paragraphs>113</Paragraphs>
  <Slides>11</Slides>
  <Notes>8</Notes>
  <HiddenSlides>1</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11</vt:i4>
      </vt:variant>
    </vt:vector>
  </HeadingPairs>
  <TitlesOfParts>
    <vt:vector size="33" baseType="lpstr">
      <vt:lpstr>MS PGothic</vt:lpstr>
      <vt:lpstr>Arial</vt:lpstr>
      <vt:lpstr>Arial Unicode MS</vt:lpstr>
      <vt:lpstr>Calibri</vt:lpstr>
      <vt:lpstr>Consolas</vt:lpstr>
      <vt:lpstr>Segoe UI</vt:lpstr>
      <vt:lpstr>Segoe UI Light</vt:lpstr>
      <vt:lpstr>Segoe UI Semibold</vt:lpstr>
      <vt:lpstr>Segoe UI Semilight</vt:lpstr>
      <vt:lpstr>Times New Roman</vt:lpstr>
      <vt:lpstr>Wingdings</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Bash on Windows 10  Windows Subsystem for Linux</vt:lpstr>
      <vt:lpstr>PowerShell Core and Bash on Windows 10</vt:lpstr>
      <vt:lpstr>We’re Reimagining Microsoft</vt:lpstr>
      <vt:lpstr>We’re Reimagining Microsoft</vt:lpstr>
      <vt:lpstr>We’re Reimagining Microsoft</vt:lpstr>
      <vt:lpstr>PowerPoint Presentation</vt:lpstr>
      <vt:lpstr>“This is not your Dad’s Microsoft.”</vt:lpstr>
      <vt:lpstr>Assumptions</vt:lpstr>
      <vt:lpstr>PowerPoint Presentation</vt:lpstr>
      <vt:lpstr>What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50</cp:revision>
  <dcterms:created xsi:type="dcterms:W3CDTF">2016-06-23T22:23:08Z</dcterms:created>
  <dcterms:modified xsi:type="dcterms:W3CDTF">2016-09-23T22:29:25Z</dcterms:modified>
</cp:coreProperties>
</file>